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6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7C2753A-CBDF-45E0-9FA7-6CCC09AE3F6D}" type="datetimeFigureOut">
              <a:rPr lang="en-US" smtClean="0"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38966F9-D20C-451B-A0BD-3D3A47C73C7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Scenario 5</a:t>
            </a:r>
            <a:br>
              <a:rPr lang="en-US" dirty="0" smtClean="0"/>
            </a:br>
            <a:r>
              <a:rPr lang="en-US" dirty="0" smtClean="0"/>
              <a:t>Textile Industry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06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/>
              <a:t>problem</a:t>
            </a:r>
            <a:endParaRPr lang="en-US" sz="8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shipment cannot be sent to Singapore from cochin, because the cargo should be repackage from </a:t>
            </a:r>
            <a:r>
              <a:rPr lang="en-US" dirty="0" err="1" smtClean="0"/>
              <a:t>singapore</a:t>
            </a:r>
            <a:r>
              <a:rPr lang="en-US" dirty="0" smtClean="0"/>
              <a:t> and sent to Germany in two days.</a:t>
            </a:r>
          </a:p>
          <a:p>
            <a:r>
              <a:rPr lang="en-US" dirty="0" smtClean="0"/>
              <a:t>The Logistics Manager is Responsible for both Singapore and German offices.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19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21century skills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Accountability and Adaptability</a:t>
            </a:r>
          </a:p>
          <a:p>
            <a:r>
              <a:rPr lang="en-US" dirty="0" smtClean="0"/>
              <a:t>Communication Skills</a:t>
            </a:r>
          </a:p>
          <a:p>
            <a:r>
              <a:rPr lang="en-US" dirty="0" smtClean="0"/>
              <a:t>Creativity and Intellectual Curiosity</a:t>
            </a:r>
          </a:p>
          <a:p>
            <a:r>
              <a:rPr lang="en-US" dirty="0" smtClean="0"/>
              <a:t>Critical Thinking and Systems Thinking</a:t>
            </a:r>
          </a:p>
          <a:p>
            <a:r>
              <a:rPr lang="en-US" dirty="0" smtClean="0"/>
              <a:t>Information and Media Literacy Skills</a:t>
            </a:r>
          </a:p>
          <a:p>
            <a:r>
              <a:rPr lang="en-US" dirty="0" smtClean="0"/>
              <a:t>Problem Identification, Formulation, and Solution</a:t>
            </a:r>
          </a:p>
          <a:p>
            <a:r>
              <a:rPr lang="en-US" dirty="0" smtClean="0"/>
              <a:t>Self-Direction</a:t>
            </a:r>
          </a:p>
          <a:p>
            <a:r>
              <a:rPr lang="en-US" dirty="0" smtClean="0"/>
              <a:t>Social Responsibility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80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432</TotalTime>
  <Words>73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Austin</vt:lpstr>
      <vt:lpstr>Scenario 5 Textile Industry</vt:lpstr>
      <vt:lpstr>problem</vt:lpstr>
      <vt:lpstr>21century skills used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 5 Textile Industry</dc:title>
  <dc:creator>Bob Mata</dc:creator>
  <cp:lastModifiedBy>Bob Mata</cp:lastModifiedBy>
  <cp:revision>6</cp:revision>
  <dcterms:created xsi:type="dcterms:W3CDTF">2012-06-27T16:51:25Z</dcterms:created>
  <dcterms:modified xsi:type="dcterms:W3CDTF">2012-06-28T00:23:42Z</dcterms:modified>
</cp:coreProperties>
</file>